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Google Sans" panose="020B0604020202020204" charset="0"/>
      <p:regular r:id="rId21"/>
      <p:bold r:id="rId22"/>
      <p:italic r:id="rId23"/>
      <p:boldItalic r:id="rId24"/>
    </p:embeddedFont>
    <p:embeddedFont>
      <p:font typeface="Merriweather Light" panose="020B0604020202020204" charset="0"/>
      <p:regular r:id="rId25"/>
      <p:bold r:id="rId26"/>
      <p:italic r:id="rId27"/>
      <p:boldItalic r:id="rId28"/>
    </p:embeddedFont>
    <p:embeddedFont>
      <p:font typeface="Questrial" panose="020B0604020202020204" charset="0"/>
      <p:regular r:id="rId29"/>
    </p:embeddedFont>
    <p:embeddedFont>
      <p:font typeface="Roboto" panose="020B0604020202020204" charset="0"/>
      <p:regular r:id="rId30"/>
      <p:bold r:id="rId31"/>
      <p:italic r:id="rId32"/>
      <p:boldItalic r:id="rId33"/>
    </p:embeddedFont>
    <p:embeddedFont>
      <p:font typeface="Roboto Black" panose="020B0604020202020204" charset="0"/>
      <p:bold r:id="rId34"/>
      <p:boldItalic r:id="rId35"/>
    </p:embeddedFont>
    <p:embeddedFont>
      <p:font typeface="Roboto Light" panose="020B0604020202020204" charset="0"/>
      <p:regular r:id="rId36"/>
      <p:bold r:id="rId37"/>
      <p:italic r:id="rId38"/>
      <p:boldItalic r:id="rId39"/>
    </p:embeddedFont>
    <p:embeddedFont>
      <p:font typeface="Roboto Medium" panose="020B0604020202020204" charset="0"/>
      <p:regular r:id="rId40"/>
      <p:bold r:id="rId41"/>
      <p:italic r:id="rId42"/>
      <p:boldItalic r:id="rId43"/>
    </p:embeddedFont>
    <p:embeddedFont>
      <p:font typeface="Source Serif Pro"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14" y="228"/>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0" Type="http://schemas.openxmlformats.org/officeDocument/2006/relationships/handoutMaster" Target="handoutMasters/handout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6/27/2020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Disney | Stock Factor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300881" y="650345"/>
            <a:ext cx="5687219" cy="4058216"/>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Plot again.</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3745955" y="732844"/>
            <a:ext cx="4955975" cy="3677812"/>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Relevant?</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Do the math calculations to see if there is correlation.</a:t>
            </a:r>
          </a:p>
        </p:txBody>
      </p:sp>
      <p:sp>
        <p:nvSpPr>
          <p:cNvPr id="3" name="Rectangle 2">
            <a:extLst>
              <a:ext uri="{FF2B5EF4-FFF2-40B4-BE49-F238E27FC236}">
                <a16:creationId xmlns:a16="http://schemas.microsoft.com/office/drawing/2014/main" id="{0EBE7AD8-1FBE-4FE4-8200-A1E144BC11B1}"/>
              </a:ext>
            </a:extLst>
          </p:cNvPr>
          <p:cNvSpPr/>
          <p:nvPr/>
        </p:nvSpPr>
        <p:spPr>
          <a:xfrm>
            <a:off x="4418850" y="1032164"/>
            <a:ext cx="3571305" cy="2957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chart for score.</a:t>
            </a:r>
          </a:p>
        </p:txBody>
      </p:sp>
    </p:spTree>
    <p:extLst>
      <p:ext uri="{BB962C8B-B14F-4D97-AF65-F5344CB8AC3E}">
        <p14:creationId xmlns:p14="http://schemas.microsoft.com/office/powerpoint/2010/main" val="353301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9B0C-E537-4BE4-986B-D7BCB0ACCE99}"/>
              </a:ext>
            </a:extLst>
          </p:cNvPr>
          <p:cNvSpPr>
            <a:spLocks noGrp="1"/>
          </p:cNvSpPr>
          <p:nvPr>
            <p:ph type="title"/>
          </p:nvPr>
        </p:nvSpPr>
        <p:spPr/>
        <p:txBody>
          <a:bodyPr/>
          <a:lstStyle/>
          <a:p>
            <a:r>
              <a:rPr lang="en-US" dirty="0"/>
              <a:t>Summary.</a:t>
            </a:r>
          </a:p>
        </p:txBody>
      </p:sp>
      <p:sp>
        <p:nvSpPr>
          <p:cNvPr id="3" name="Subtitle 2">
            <a:extLst>
              <a:ext uri="{FF2B5EF4-FFF2-40B4-BE49-F238E27FC236}">
                <a16:creationId xmlns:a16="http://schemas.microsoft.com/office/drawing/2014/main" id="{201C59CD-D229-4A4E-812C-50330566049A}"/>
              </a:ext>
            </a:extLst>
          </p:cNvPr>
          <p:cNvSpPr>
            <a:spLocks noGrp="1"/>
          </p:cNvSpPr>
          <p:nvPr>
            <p:ph type="subTitle" idx="1"/>
          </p:nvPr>
        </p:nvSpPr>
        <p:spPr/>
        <p:txBody>
          <a:bodyPr/>
          <a:lstStyle/>
          <a:p>
            <a:r>
              <a:rPr lang="en-US" dirty="0"/>
              <a:t>From the 5 factors we looked at, we determined # of them have a relationship with the stock price.</a:t>
            </a:r>
          </a:p>
        </p:txBody>
      </p:sp>
    </p:spTree>
    <p:extLst>
      <p:ext uri="{BB962C8B-B14F-4D97-AF65-F5344CB8AC3E}">
        <p14:creationId xmlns:p14="http://schemas.microsoft.com/office/powerpoint/2010/main" val="104742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dirty="0"/>
              <a:t>Look into more factors.</a:t>
            </a:r>
          </a:p>
          <a:p>
            <a:pPr marL="742950" indent="-742950">
              <a:buAutoNum type="arabicPeriod"/>
            </a:pPr>
            <a:r>
              <a:rPr lang="en-US" dirty="0"/>
              <a:t>Connect the different factors.</a:t>
            </a:r>
          </a:p>
          <a:p>
            <a:pPr marL="742950" indent="-742950">
              <a:buAutoNum type="arabicPeriod"/>
            </a:pPr>
            <a:r>
              <a:rPr lang="en-US" dirty="0"/>
              <a:t>Send to Walt Disney Company.</a:t>
            </a:r>
          </a:p>
          <a:p>
            <a:pPr marL="742950" indent="-742950">
              <a:buAutoNum type="arabicPeriod"/>
            </a:pPr>
            <a:r>
              <a:rPr lang="en-US" dirty="0"/>
              <a:t>Become millionaires.</a:t>
            </a:r>
          </a:p>
        </p:txBody>
      </p:sp>
    </p:spTree>
    <p:extLst>
      <p:ext uri="{BB962C8B-B14F-4D97-AF65-F5344CB8AC3E}">
        <p14:creationId xmlns:p14="http://schemas.microsoft.com/office/powerpoint/2010/main" val="663317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Agenda.</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Question.</a:t>
            </a:r>
          </a:p>
        </p:txBody>
      </p:sp>
    </p:spTree>
    <p:extLst>
      <p:ext uri="{BB962C8B-B14F-4D97-AF65-F5344CB8AC3E}">
        <p14:creationId xmlns:p14="http://schemas.microsoft.com/office/powerpoint/2010/main" val="2935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Analyses.</a:t>
            </a:r>
          </a:p>
        </p:txBody>
      </p:sp>
    </p:spTree>
    <p:extLst>
      <p:ext uri="{BB962C8B-B14F-4D97-AF65-F5344CB8AC3E}">
        <p14:creationId xmlns:p14="http://schemas.microsoft.com/office/powerpoint/2010/main" val="160305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Analyses.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p:txBody>
          <a:bodyPr/>
          <a:lstStyle/>
          <a:p>
            <a:r>
              <a:rPr lang="en-US" dirty="0"/>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60465" y="2941603"/>
            <a:ext cx="5890953" cy="489365"/>
          </a:xfrm>
        </p:spPr>
        <p:txBody>
          <a:bodyPr wrap="square" lIns="0" tIns="91440" rIns="0" bIns="91440">
            <a:spAutoFit/>
          </a:bodyPr>
          <a:lstStyle/>
          <a:p>
            <a:r>
              <a:rPr lang="en-US" dirty="0"/>
              <a:t>	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3C64-120C-418C-9B89-739EDE0250BE}"/>
              </a:ext>
            </a:extLst>
          </p:cNvPr>
          <p:cNvSpPr>
            <a:spLocks noGrp="1"/>
          </p:cNvSpPr>
          <p:nvPr>
            <p:ph type="title"/>
          </p:nvPr>
        </p:nvSpPr>
        <p:spPr/>
        <p:txBody>
          <a:bodyPr/>
          <a:lstStyle/>
          <a:p>
            <a:r>
              <a:rPr lang="en-US" dirty="0"/>
              <a:t>Data.</a:t>
            </a:r>
          </a:p>
        </p:txBody>
      </p:sp>
      <p:sp>
        <p:nvSpPr>
          <p:cNvPr id="3" name="Subtitle 2">
            <a:extLst>
              <a:ext uri="{FF2B5EF4-FFF2-40B4-BE49-F238E27FC236}">
                <a16:creationId xmlns:a16="http://schemas.microsoft.com/office/drawing/2014/main" id="{F6571A17-38B0-49B1-BEFD-2EB80583A8A9}"/>
              </a:ext>
            </a:extLst>
          </p:cNvPr>
          <p:cNvSpPr>
            <a:spLocks noGrp="1"/>
          </p:cNvSpPr>
          <p:nvPr>
            <p:ph type="subTitle" idx="1"/>
          </p:nvPr>
        </p:nvSpPr>
        <p:spPr>
          <a:xfrm>
            <a:off x="0" y="1103579"/>
            <a:ext cx="3571305" cy="1145100"/>
          </a:xfrm>
        </p:spPr>
        <p:txBody>
          <a:bodyPr/>
          <a:lstStyle/>
          <a:p>
            <a:r>
              <a:rPr lang="en-US" dirty="0"/>
              <a:t>	New York Times article API.</a:t>
            </a:r>
          </a:p>
        </p:txBody>
      </p:sp>
      <p:sp>
        <p:nvSpPr>
          <p:cNvPr id="4" name="Subtitle 3">
            <a:extLst>
              <a:ext uri="{FF2B5EF4-FFF2-40B4-BE49-F238E27FC236}">
                <a16:creationId xmlns:a16="http://schemas.microsoft.com/office/drawing/2014/main" id="{E0D11279-6F82-425C-8098-2E19DEFD8EFD}"/>
              </a:ext>
            </a:extLst>
          </p:cNvPr>
          <p:cNvSpPr>
            <a:spLocks noGrp="1"/>
          </p:cNvSpPr>
          <p:nvPr>
            <p:ph type="subTitle" idx="2"/>
          </p:nvPr>
        </p:nvSpPr>
        <p:spPr>
          <a:xfrm>
            <a:off x="0" y="2308953"/>
            <a:ext cx="2571300" cy="741000"/>
          </a:xfrm>
        </p:spPr>
        <p:txBody>
          <a:bodyPr/>
          <a:lstStyle/>
          <a:p>
            <a:r>
              <a:rPr lang="en-US" dirty="0"/>
              <a:t>	In order to pull the number articles per week, we had to create a looped python script that would request 50 pages (500 articles) from the Article Search API.</a:t>
            </a:r>
          </a:p>
        </p:txBody>
      </p:sp>
      <p:pic>
        <p:nvPicPr>
          <p:cNvPr id="8" name="Picture 7">
            <a:extLst>
              <a:ext uri="{FF2B5EF4-FFF2-40B4-BE49-F238E27FC236}">
                <a16:creationId xmlns:a16="http://schemas.microsoft.com/office/drawing/2014/main" id="{D1B4B911-ABEF-491F-AA61-316B2641FF6F}"/>
              </a:ext>
            </a:extLst>
          </p:cNvPr>
          <p:cNvPicPr>
            <a:picLocks noChangeAspect="1"/>
          </p:cNvPicPr>
          <p:nvPr/>
        </p:nvPicPr>
        <p:blipFill>
          <a:blip r:embed="rId2"/>
          <a:stretch>
            <a:fillRect/>
          </a:stretch>
        </p:blipFill>
        <p:spPr>
          <a:xfrm>
            <a:off x="3722871" y="1060738"/>
            <a:ext cx="4748893" cy="3022023"/>
          </a:xfrm>
          <a:prstGeom prst="rect">
            <a:avLst/>
          </a:prstGeom>
        </p:spPr>
      </p:pic>
    </p:spTree>
    <p:extLst>
      <p:ext uri="{BB962C8B-B14F-4D97-AF65-F5344CB8AC3E}">
        <p14:creationId xmlns:p14="http://schemas.microsoft.com/office/powerpoint/2010/main" val="271385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365</Words>
  <Application>Microsoft Office PowerPoint</Application>
  <PresentationFormat>On-screen Show (16:9)</PresentationFormat>
  <Paragraphs>44</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Questrial</vt:lpstr>
      <vt:lpstr>Roboto</vt:lpstr>
      <vt:lpstr>Google Sans</vt:lpstr>
      <vt:lpstr>Source Serif Pro</vt:lpstr>
      <vt:lpstr>Merriweather Light</vt:lpstr>
      <vt:lpstr>Roboto Light</vt:lpstr>
      <vt:lpstr>Roboto Black</vt:lpstr>
      <vt:lpstr>Roboto Medium</vt:lpstr>
      <vt:lpstr>Simple Dark</vt:lpstr>
      <vt:lpstr>PowerPoint Presentation</vt:lpstr>
      <vt:lpstr>Agenda.</vt:lpstr>
      <vt:lpstr>Question.</vt:lpstr>
      <vt:lpstr>Question.</vt:lpstr>
      <vt:lpstr>Walt Disney Company</vt:lpstr>
      <vt:lpstr>Analyses.</vt:lpstr>
      <vt:lpstr>Analyses.</vt:lpstr>
      <vt:lpstr>Data.</vt:lpstr>
      <vt:lpstr>Data.</vt:lpstr>
      <vt:lpstr>Data.</vt:lpstr>
      <vt:lpstr>Data.</vt:lpstr>
      <vt:lpstr>Data.</vt:lpstr>
      <vt:lpstr>Summary.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Vincent</cp:lastModifiedBy>
  <cp:revision>6</cp:revision>
  <dcterms:modified xsi:type="dcterms:W3CDTF">2020-06-27T13:44:09Z</dcterms:modified>
</cp:coreProperties>
</file>